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14.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notesSlides/notesSlide16.xml" ContentType="application/vnd.openxmlformats-officedocument.presentationml.notesSlide+xml"/>
  <Override PartName="/ppt/charts/chart52.xml" ContentType="application/vnd.openxmlformats-officedocument.drawingml.chart+xml"/>
  <Override PartName="/ppt/notesSlides/notesSlide17.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18.xml" ContentType="application/vnd.openxmlformats-officedocument.presentationml.notesSlide+xml"/>
  <Override PartName="/ppt/charts/chart5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notesSlides/notesSlide22.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23.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notesSlides/notesSlide24.xml" ContentType="application/vnd.openxmlformats-officedocument.presentationml.notesSlide+xml"/>
  <Override PartName="/ppt/charts/chart62.xml" ContentType="application/vnd.openxmlformats-officedocument.drawingml.chart+xml"/>
  <Override PartName="/ppt/notesSlides/notesSlide25.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26.xml" ContentType="application/vnd.openxmlformats-officedocument.presentationml.notesSlide+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87"/>
  </p:notesMasterIdLst>
  <p:handoutMasterIdLst>
    <p:handoutMasterId r:id="rId88"/>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21" r:id="rId53"/>
    <p:sldId id="1923" r:id="rId54"/>
    <p:sldId id="1924" r:id="rId55"/>
    <p:sldId id="1969" r:id="rId56"/>
    <p:sldId id="1925" r:id="rId57"/>
    <p:sldId id="1970" r:id="rId58"/>
    <p:sldId id="1926" r:id="rId59"/>
    <p:sldId id="1940" r:id="rId60"/>
    <p:sldId id="2162" r:id="rId61"/>
    <p:sldId id="1930" r:id="rId62"/>
    <p:sldId id="1932" r:id="rId63"/>
    <p:sldId id="1933" r:id="rId64"/>
    <p:sldId id="1935" r:id="rId65"/>
    <p:sldId id="1936" r:id="rId66"/>
    <p:sldId id="1937" r:id="rId67"/>
    <p:sldId id="1938" r:id="rId68"/>
    <p:sldId id="1955" r:id="rId69"/>
    <p:sldId id="2180" r:id="rId70"/>
    <p:sldId id="1617" r:id="rId71"/>
    <p:sldId id="2085" r:id="rId72"/>
    <p:sldId id="1820" r:id="rId73"/>
    <p:sldId id="1618" r:id="rId74"/>
    <p:sldId id="1821" r:id="rId75"/>
    <p:sldId id="1819" r:id="rId76"/>
    <p:sldId id="1822" r:id="rId77"/>
    <p:sldId id="1696" r:id="rId78"/>
    <p:sldId id="2086" r:id="rId79"/>
    <p:sldId id="2087" r:id="rId80"/>
    <p:sldId id="2088" r:id="rId81"/>
    <p:sldId id="2089" r:id="rId82"/>
    <p:sldId id="2090" r:id="rId83"/>
    <p:sldId id="2091" r:id="rId84"/>
    <p:sldId id="2092" r:id="rId85"/>
    <p:sldId id="1619"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0.18138696459907067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0.20560714653241607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2.146509326365714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0.20560714653241519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0.26956174672359356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6.0761404017802434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6.6515234817467102</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5.4386063815403674E-4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0.11128096118231223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1.1617573856418035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0.11128096118231134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0.39915331944929733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0.15724301905507065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5.7579867720340214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0.24068762776669494</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0.11604341847813782</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1.2114767615210873</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0.11604341847813782</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0.41623576210766711</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3.1517115285682351E-2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6.1249546063481661</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0.14239801734883173</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0.18998807997782841</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1.9834484960688297</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0.18998807997782841</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0.33766967336488829</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5.8101234268190094</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0.20929354600108052</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0.46471894204605579</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0.12956016655920788</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1.3525896863754632</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0.12956016655920788</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0.1108835820120273</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7.391599785784007</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0.12968413923663125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0.14344471057396202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1.4975423483944716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0.14344471057396113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8.9242322260689733E-2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8.1729528177483513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6.5300981480642486</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4.9133592828523476E-2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0.14234064036310468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1.4860160126394311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0.14234064036310556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0.11967877034605579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7.3367749753909344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2.0712651681408953</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0.20533987543511589</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0.11813174954220074</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5.0163655161848011</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0.21245167730469205</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0.18877037951316655</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1.9707358766477601</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0.18877037951316655</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6.5780574578959694E-2</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5.0928102627639946</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6.8818750233401351</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7.7681145101611726E-2</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0.1487142397032466</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1.5525554819957499</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0.14871423970324749</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0.28982901377466064</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6.8353433027834356</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0.27318083393756876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0.14965993828322777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1.5624284404803817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3.6060414079992498E-2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8.3691966831980782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8.7117372050257469</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0.15368309198868602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0.10031782080914553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1.0473037615624285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0.10031782080914553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6.8418694869107455E-2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8.7117372050257469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0.68060210395955112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0.20782046764023399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2.1696160835008613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0.20782046764023487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0.43304535899609053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6.1364476110528194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0.23325893975641865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0.40988701542479777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0.11427343536952339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1.1929983899555774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0.11427343536952428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2.5019151187471778E-2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8.6763096223697911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0.60296537864316191</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0.19389060747458675</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2.0241903273206372</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0.19389060747458675</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0.6954655923283326</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5.0895010460028089E-2</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7.1943365831726744</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6.7212833481868017</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4.5027593622533466</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3.1793776393723938E-2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0.16486412600288203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1.7211579948293627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0.16486412600288336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0.2395660210623447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4.3695403387592613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4.5823000993048035E-2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0.17888085576820312</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1.8674906572578212</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0.13063170632019894</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3.0393958143199309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0.37725525750159705</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0.15681653597728906</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1.6371423011337087</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0.15681653597728928</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0.31664867636321681</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3.4492340778758228</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0.13750019804388414</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0.1831285228954278</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1.911835697095476</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0.1754910280581683</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5.3189465733358752</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0.30962989990357137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0.16012425236328465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1.6716743891046484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0.16012425236328465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0.14071598549946351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6.3366800069758424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4.9731654921879418</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0.29768614390485393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0.1619943084166251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1.6911975079602977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0.16199430841662554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0.55275862916712182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4.9671694943721496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0.39471260211038706</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0.20041923554199714</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2.092348274509785</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0.2004192355419967</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0.13610690482459731</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4.9791614900037349</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7.7349665558356797</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0.22292665265707701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0.10961856700744743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1.1444022272213843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0.10961856700744743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0.36157900994147862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7.3394219550312636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0.30881165394094268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0.1046118647990868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1.0921329692416597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0.10461186479908768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0.19572725509054756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7.8130545603186929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0.10869026644039259</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1.1917856114628149</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0.1141572672624438</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0.21062967777853814</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7.6568785513526656</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6.5432504784333867</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0.37563788095015305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0.1121843069117423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1.1711881863987834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0.1121843069117423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0.36264894450619511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6.5432504784333867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3.142190983834523</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0.24559225523543993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0.17566419452551729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1.8339091720145682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0.17566419452551596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0.63008933072005746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9.5134635845712801E-2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3.142190983834523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5.2906870819279641</c:v>
                </c:pt>
                <c:pt idx="1">
                  <c:v>7.3130161454107441</c:v>
                </c:pt>
                <c:pt idx="2">
                  <c:v>6.0761404017802434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1">
                  <c:v>7.0901158311357948</c:v>
                </c:pt>
                <c:pt idx="2">
                  <c:v>6.8818750233401351</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6.1198191172221836</c:v>
                </c:pt>
                <c:pt idx="1">
                  <c:v>6.1680897206564751</c:v>
                </c:pt>
                <c:pt idx="2">
                  <c:v>7.3394219550312636</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6.7959275089229161</c:v>
                </c:pt>
                <c:pt idx="1">
                  <c:v>7.4827725923347383</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0.26690750774265481</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0.11159536311542784</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1.1650396970450787</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0.11159536311542606</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0.21784952898759613</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6.3619042849094152</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5.3480213221112427</c:v>
                </c:pt>
                <c:pt idx="1">
                  <c:v>5.7623637654637188</c:v>
                </c:pt>
                <c:pt idx="2">
                  <c:v>6.3431043581601578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6.0588791702719371</c:v>
                </c:pt>
                <c:pt idx="1">
                  <c:v>6.1076185789477941</c:v>
                </c:pt>
                <c:pt idx="2">
                  <c:v>6.3619042849094152</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3.756802430788837</c:v>
                </c:pt>
                <c:pt idx="1">
                  <c:v>3.7190194752939791</c:v>
                </c:pt>
                <c:pt idx="2">
                  <c:v>4.5322847561008599</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6.0831869734024471</c:v>
                </c:pt>
                <c:pt idx="1">
                  <c:v>7.391599785784007</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5.651143830427567</c:v>
                </c:pt>
                <c:pt idx="1">
                  <c:v>5.7431059744036954</c:v>
                </c:pt>
                <c:pt idx="2">
                  <c:v>5.8101234268190094</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5.2319441916250113</c:v>
                </c:pt>
                <c:pt idx="1">
                  <c:v>5.9849391168161494</c:v>
                </c:pt>
                <c:pt idx="2">
                  <c:v>6.1249546063481661</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8.2001633189453127</c:v>
                </c:pt>
                <c:pt idx="1">
                  <c:v>8.7117372050257469</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8.1851662980000839</c:v>
                </c:pt>
                <c:pt idx="1">
                  <c:v>8.135646421028266</c:v>
                </c:pt>
                <c:pt idx="2">
                  <c:v>8.6763096223697911</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4.1957778822836431</c:v>
                </c:pt>
                <c:pt idx="1">
                  <c:v>4.1677126719769948</c:v>
                </c:pt>
                <c:pt idx="2">
                  <c:v>4.3695403387592613</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4.7190782272943954</c:v>
                </c:pt>
                <c:pt idx="1">
                  <c:v>4.8133990580052606</c:v>
                </c:pt>
                <c:pt idx="2">
                  <c:v>5.3189465733358752</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0.41734281592827038</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0.13422071596680585</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1.4012451584157821</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0.13422071596680674</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0.18332306615608829</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6.3431043581601578</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2.3739419096572241</c:v>
                </c:pt>
                <c:pt idx="1">
                  <c:v>2.7966719172924521</c:v>
                </c:pt>
                <c:pt idx="2">
                  <c:v>3.4492340778758228</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4.8641191918876894</c:v>
                </c:pt>
                <c:pt idx="1">
                  <c:v>6.0877629882629698</c:v>
                </c:pt>
                <c:pt idx="2">
                  <c:v>6.3366800069758424</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3.790260688335088</c:v>
                </c:pt>
                <c:pt idx="1">
                  <c:v>4.6014332479685818</c:v>
                </c:pt>
                <c:pt idx="2">
                  <c:v>4.9671694943721496</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7.4357271385233732</c:v>
                </c:pt>
                <c:pt idx="1">
                  <c:v>7.5756189103389584</c:v>
                </c:pt>
                <c:pt idx="2">
                  <c:v>7.8130545603186929</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7.2420194882132449</c:v>
                </c:pt>
                <c:pt idx="1">
                  <c:v>7.3505326984909543</c:v>
                </c:pt>
                <c:pt idx="2">
                  <c:v>7.6568785513526656</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6.0389559521223131</c:v>
                </c:pt>
                <c:pt idx="1">
                  <c:v>6.1535278437317968</c:v>
                </c:pt>
                <c:pt idx="2">
                  <c:v>6.5432504784333867</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2.8865584227256051</c:v>
                </c:pt>
                <c:pt idx="1">
                  <c:v>2.1057365013961169</c:v>
                </c:pt>
                <c:pt idx="2">
                  <c:v>3.142190983834523</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0.20461818603825943</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0.12501254260962558</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1.3051131400335123</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0.12501254260962558</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0.12045874836161019</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7.4827725923347383</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0.18832953223839022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0.11389925816330981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1.1890920332145969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0.11389925816331115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0.21339876590323037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4.5322847561008599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0.35806282149542756</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0.11122156421372775</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1.1611372897493588</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0.11122156421372686</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0.23895253689380169</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8.2682121425843782</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83FD-B531-4E16-25DA-BB029B6E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DD61-5CEA-D06B-D9E2-A9199D3D00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E3EACF1-AB2F-5B94-722B-5FF26306145F}"/>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E4E2AB-242B-CD8F-D834-DB8C0674AC3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896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6.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31020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RKL | West London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31020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RKL | West London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31020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RKL | West London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31020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RKL | West London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28134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RKL | West London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74.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64.xml"/><Relationship Id="rId11" Type="http://schemas.openxmlformats.org/officeDocument/2006/relationships/slide" Target="slide14.xml"/><Relationship Id="rId5" Type="http://schemas.openxmlformats.org/officeDocument/2006/relationships/slide" Target="slide66.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67.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61.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64.xml"/></Relationships>
</file>

<file path=ppt/slides/_rels/slide6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West London NHS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43760978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333840989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567449714"/>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5151262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20050071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15235183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44600472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2822934693"/>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4213707270"/>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2387438596"/>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44640038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60084700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145315651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287071738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32442544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29466757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287914860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249712038"/>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419994481"/>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532910748"/>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10832258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11949097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33497565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86238108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65224225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85387602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2292615423"/>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1710966116"/>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2479187774"/>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238921879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2196495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8408396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262201633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97628111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99737998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9618740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28515481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12275459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50843883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56437388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404336837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97754160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151700818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28565129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6483655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2003009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199528231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387692104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269166476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362909020"/>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2708212940"/>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465824862"/>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158997057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380747119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7837202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122350508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58069774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5372705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53956634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157784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354372976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417126171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41321505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76422494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348721279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603499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70571753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277544781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38104287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83132881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0428505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134259410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RKL West London NHS Trust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01707771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97897805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414319424"/>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225861513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5034081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70805941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129751287"/>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42699965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114413059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92175962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262009927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237997338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355851707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36717632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92454422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167692806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34474191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66132841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88983082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178575241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4902225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616829159"/>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73</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234082483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422913969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261007307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123213481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266450840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327154677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76</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16512962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182802770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212383786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44520032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83020926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374652659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364892990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330218185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9369125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206816650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145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36545269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56141274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174061275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28455568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96AE-B7E9-EE74-324D-5A5AFD85D75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701BE4FC-D0D1-ADBC-E2DE-DEC8C06DE5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16FE1251-0B90-5D0C-B5AE-AFE4AFE5120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RKL West London NHS Trust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735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86518958"/>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Q28. Thinking about the last time you contacted NHS mental health crisis support, how did you feel about the length of time it took you to get through to someone?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64203971"/>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Q32_1. In the last 12 months, did your NHS mental health team give you any help or advice with finding support for…Joining a group (e.g. art, sport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3591</TotalTime>
  <Words>9095</Words>
  <Application>Microsoft Office PowerPoint</Application>
  <PresentationFormat>Widescreen</PresentationFormat>
  <Paragraphs>1018</Paragraphs>
  <Slides>81</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81</vt:i4>
      </vt:variant>
    </vt:vector>
  </HeadingPairs>
  <TitlesOfParts>
    <vt:vector size="89" baseType="lpstr">
      <vt:lpstr>Aptos</vt:lpstr>
      <vt:lpstr>Aptos Display</vt:lpstr>
      <vt:lpstr>Arial</vt:lpstr>
      <vt:lpstr>Arial Black</vt:lpstr>
      <vt:lpstr>Calibri</vt:lpstr>
      <vt:lpstr>Calibri Light</vt:lpstr>
      <vt:lpstr>Office Theme</vt:lpstr>
      <vt:lpstr>Custom Design</vt:lpstr>
      <vt:lpstr>West London NHS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Samantha Guymer</cp:lastModifiedBy>
  <cp:revision>111</cp:revision>
  <dcterms:created xsi:type="dcterms:W3CDTF">2021-03-04T09:52:26Z</dcterms:created>
  <dcterms:modified xsi:type="dcterms:W3CDTF">2026-03-21T10:44:01Z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